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0" r:id="rId2"/>
    <p:sldId id="261" r:id="rId3"/>
    <p:sldId id="262" r:id="rId4"/>
    <p:sldId id="265" r:id="rId5"/>
    <p:sldId id="263" r:id="rId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6461"/>
  </p:normalViewPr>
  <p:slideViewPr>
    <p:cSldViewPr snapToGrid="0" snapToObjects="1">
      <p:cViewPr varScale="1">
        <p:scale>
          <a:sx n="178" d="100"/>
          <a:sy n="178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ase Hayashida" userId="62ed2547-bb74-43a2-b156-3c0b0eb3ad8c" providerId="ADAL" clId="{3AB242E2-953A-AF4E-A136-3218724DBEA9}"/>
    <pc:docChg chg="undo custSel addSld delSld modSld addSection delSection">
      <pc:chgData name="Hakase Hayashida" userId="62ed2547-bb74-43a2-b156-3c0b0eb3ad8c" providerId="ADAL" clId="{3AB242E2-953A-AF4E-A136-3218724DBEA9}" dt="2021-05-19T23:40:06.920" v="31" actId="700"/>
      <pc:docMkLst>
        <pc:docMk/>
      </pc:docMkLst>
      <pc:sldChg chg="addSp delSp modSp mod chgLayout">
        <pc:chgData name="Hakase Hayashida" userId="62ed2547-bb74-43a2-b156-3c0b0eb3ad8c" providerId="ADAL" clId="{3AB242E2-953A-AF4E-A136-3218724DBEA9}" dt="2021-05-19T23:39:49.812" v="30" actId="20577"/>
        <pc:sldMkLst>
          <pc:docMk/>
          <pc:sldMk cId="2102771897" sldId="257"/>
        </pc:sldMkLst>
        <pc:spChg chg="add mod ord">
          <ac:chgData name="Hakase Hayashida" userId="62ed2547-bb74-43a2-b156-3c0b0eb3ad8c" providerId="ADAL" clId="{3AB242E2-953A-AF4E-A136-3218724DBEA9}" dt="2021-05-19T23:38:47.010" v="12"/>
          <ac:spMkLst>
            <pc:docMk/>
            <pc:sldMk cId="2102771897" sldId="257"/>
            <ac:spMk id="2" creationId="{3A34706C-CACD-DA46-8752-2B2DC814D43F}"/>
          </ac:spMkLst>
        </pc:spChg>
        <pc:spChg chg="add mod ord">
          <ac:chgData name="Hakase Hayashida" userId="62ed2547-bb74-43a2-b156-3c0b0eb3ad8c" providerId="ADAL" clId="{3AB242E2-953A-AF4E-A136-3218724DBEA9}" dt="2021-05-19T23:39:49.812" v="30" actId="20577"/>
          <ac:spMkLst>
            <pc:docMk/>
            <pc:sldMk cId="2102771897" sldId="257"/>
            <ac:spMk id="4" creationId="{BA06FEFB-B50B-BB46-B29E-0974F43534E1}"/>
          </ac:spMkLst>
        </pc:spChg>
        <pc:picChg chg="mod">
          <ac:chgData name="Hakase Hayashida" userId="62ed2547-bb74-43a2-b156-3c0b0eb3ad8c" providerId="ADAL" clId="{3AB242E2-953A-AF4E-A136-3218724DBEA9}" dt="2021-05-19T23:38:02.726" v="3" actId="1076"/>
          <ac:picMkLst>
            <pc:docMk/>
            <pc:sldMk cId="2102771897" sldId="257"/>
            <ac:picMk id="7" creationId="{477EACA0-91ED-CD46-A1E2-8D4E72946B8B}"/>
          </ac:picMkLst>
        </pc:picChg>
        <pc:picChg chg="add del mod">
          <ac:chgData name="Hakase Hayashida" userId="62ed2547-bb74-43a2-b156-3c0b0eb3ad8c" providerId="ADAL" clId="{3AB242E2-953A-AF4E-A136-3218724DBEA9}" dt="2021-05-19T23:39:44.209" v="20" actId="478"/>
          <ac:picMkLst>
            <pc:docMk/>
            <pc:sldMk cId="2102771897" sldId="257"/>
            <ac:picMk id="10" creationId="{D81E2048-934E-BE46-A626-0579788D9CB6}"/>
          </ac:picMkLst>
        </pc:picChg>
      </pc:sldChg>
      <pc:sldChg chg="addSp delSp modSp add mod modClrScheme chgLayout">
        <pc:chgData name="Hakase Hayashida" userId="62ed2547-bb74-43a2-b156-3c0b0eb3ad8c" providerId="ADAL" clId="{3AB242E2-953A-AF4E-A136-3218724DBEA9}" dt="2021-05-19T23:40:06.920" v="31" actId="700"/>
        <pc:sldMkLst>
          <pc:docMk/>
          <pc:sldMk cId="392691539" sldId="258"/>
        </pc:sldMkLst>
        <pc:spChg chg="add del mod ord">
          <ac:chgData name="Hakase Hayashida" userId="62ed2547-bb74-43a2-b156-3c0b0eb3ad8c" providerId="ADAL" clId="{3AB242E2-953A-AF4E-A136-3218724DBEA9}" dt="2021-05-19T23:40:06.920" v="31" actId="700"/>
          <ac:spMkLst>
            <pc:docMk/>
            <pc:sldMk cId="392691539" sldId="258"/>
            <ac:spMk id="2" creationId="{C0AD64CB-4715-194B-AF64-A08B0D91215A}"/>
          </ac:spMkLst>
        </pc:spChg>
        <pc:spChg chg="add del mod ord">
          <ac:chgData name="Hakase Hayashida" userId="62ed2547-bb74-43a2-b156-3c0b0eb3ad8c" providerId="ADAL" clId="{3AB242E2-953A-AF4E-A136-3218724DBEA9}" dt="2021-05-19T23:40:06.920" v="31" actId="700"/>
          <ac:spMkLst>
            <pc:docMk/>
            <pc:sldMk cId="392691539" sldId="258"/>
            <ac:spMk id="4" creationId="{1753F2C5-62C8-1A4C-A16C-30225BA8BF1C}"/>
          </ac:spMkLst>
        </pc:spChg>
        <pc:spChg chg="add mod ord">
          <ac:chgData name="Hakase Hayashida" userId="62ed2547-bb74-43a2-b156-3c0b0eb3ad8c" providerId="ADAL" clId="{3AB242E2-953A-AF4E-A136-3218724DBEA9}" dt="2021-05-19T23:40:06.920" v="31" actId="700"/>
          <ac:spMkLst>
            <pc:docMk/>
            <pc:sldMk cId="392691539" sldId="258"/>
            <ac:spMk id="5" creationId="{D295DCF4-35B9-644D-BFAB-FD4D4691492B}"/>
          </ac:spMkLst>
        </pc:spChg>
        <pc:spChg chg="add mod ord">
          <ac:chgData name="Hakase Hayashida" userId="62ed2547-bb74-43a2-b156-3c0b0eb3ad8c" providerId="ADAL" clId="{3AB242E2-953A-AF4E-A136-3218724DBEA9}" dt="2021-05-19T23:40:06.920" v="31" actId="700"/>
          <ac:spMkLst>
            <pc:docMk/>
            <pc:sldMk cId="392691539" sldId="258"/>
            <ac:spMk id="8" creationId="{20BCCB30-4EF6-BD46-9AA9-AE3AA01A9A15}"/>
          </ac:spMkLst>
        </pc:spChg>
      </pc:sldChg>
      <pc:sldChg chg="new del">
        <pc:chgData name="Hakase Hayashida" userId="62ed2547-bb74-43a2-b156-3c0b0eb3ad8c" providerId="ADAL" clId="{3AB242E2-953A-AF4E-A136-3218724DBEA9}" dt="2021-05-19T23:37:45.009" v="1" actId="2696"/>
        <pc:sldMkLst>
          <pc:docMk/>
          <pc:sldMk cId="3633096097" sldId="258"/>
        </pc:sldMkLst>
      </pc:sldChg>
      <pc:sldChg chg="addSp modSp add mod chgLayout">
        <pc:chgData name="Hakase Hayashida" userId="62ed2547-bb74-43a2-b156-3c0b0eb3ad8c" providerId="ADAL" clId="{3AB242E2-953A-AF4E-A136-3218724DBEA9}" dt="2021-05-19T23:38:29.855" v="9" actId="700"/>
        <pc:sldMkLst>
          <pc:docMk/>
          <pc:sldMk cId="3589121582" sldId="259"/>
        </pc:sldMkLst>
        <pc:spChg chg="add mod ord">
          <ac:chgData name="Hakase Hayashida" userId="62ed2547-bb74-43a2-b156-3c0b0eb3ad8c" providerId="ADAL" clId="{3AB242E2-953A-AF4E-A136-3218724DBEA9}" dt="2021-05-19T23:38:29.855" v="9" actId="700"/>
          <ac:spMkLst>
            <pc:docMk/>
            <pc:sldMk cId="3589121582" sldId="259"/>
            <ac:spMk id="2" creationId="{5A65FCF8-B75F-0842-9732-E564DD10F9E7}"/>
          </ac:spMkLst>
        </pc:spChg>
        <pc:spChg chg="add mod ord">
          <ac:chgData name="Hakase Hayashida" userId="62ed2547-bb74-43a2-b156-3c0b0eb3ad8c" providerId="ADAL" clId="{3AB242E2-953A-AF4E-A136-3218724DBEA9}" dt="2021-05-19T23:38:29.855" v="9" actId="700"/>
          <ac:spMkLst>
            <pc:docMk/>
            <pc:sldMk cId="3589121582" sldId="259"/>
            <ac:spMk id="4" creationId="{2522E526-5E60-0E44-8A2C-97EB8E26E8FE}"/>
          </ac:spMkLst>
        </pc:spChg>
      </pc:sldChg>
      <pc:sldChg chg="addSp modSp add mod chgLayout">
        <pc:chgData name="Hakase Hayashida" userId="62ed2547-bb74-43a2-b156-3c0b0eb3ad8c" providerId="ADAL" clId="{3AB242E2-953A-AF4E-A136-3218724DBEA9}" dt="2021-05-19T23:38:29.855" v="9" actId="700"/>
        <pc:sldMkLst>
          <pc:docMk/>
          <pc:sldMk cId="1755973070" sldId="260"/>
        </pc:sldMkLst>
        <pc:spChg chg="add mod ord">
          <ac:chgData name="Hakase Hayashida" userId="62ed2547-bb74-43a2-b156-3c0b0eb3ad8c" providerId="ADAL" clId="{3AB242E2-953A-AF4E-A136-3218724DBEA9}" dt="2021-05-19T23:38:29.855" v="9" actId="700"/>
          <ac:spMkLst>
            <pc:docMk/>
            <pc:sldMk cId="1755973070" sldId="260"/>
            <ac:spMk id="2" creationId="{8D0D4B7C-0AA3-6C40-940A-7F9134125D98}"/>
          </ac:spMkLst>
        </pc:spChg>
        <pc:spChg chg="add mod ord">
          <ac:chgData name="Hakase Hayashida" userId="62ed2547-bb74-43a2-b156-3c0b0eb3ad8c" providerId="ADAL" clId="{3AB242E2-953A-AF4E-A136-3218724DBEA9}" dt="2021-05-19T23:38:29.855" v="9" actId="700"/>
          <ac:spMkLst>
            <pc:docMk/>
            <pc:sldMk cId="1755973070" sldId="260"/>
            <ac:spMk id="4" creationId="{F7B76BC7-B98C-2549-A3CC-4A3A554447AC}"/>
          </ac:spMkLst>
        </pc:spChg>
      </pc:sldChg>
    </pc:docChg>
  </pc:docChgLst>
  <pc:docChgLst>
    <pc:chgData name="Hakase Hayashida" userId="62ed2547-bb74-43a2-b156-3c0b0eb3ad8c" providerId="ADAL" clId="{3D9AF1B9-9F19-0A42-BAD6-FDC0BA4D7DCD}"/>
    <pc:docChg chg="custSel delSld modSld">
      <pc:chgData name="Hakase Hayashida" userId="62ed2547-bb74-43a2-b156-3c0b0eb3ad8c" providerId="ADAL" clId="{3D9AF1B9-9F19-0A42-BAD6-FDC0BA4D7DCD}" dt="2021-05-19T23:40:37.735" v="3" actId="700"/>
      <pc:docMkLst>
        <pc:docMk/>
      </pc:docMkLst>
      <pc:sldChg chg="del">
        <pc:chgData name="Hakase Hayashida" userId="62ed2547-bb74-43a2-b156-3c0b0eb3ad8c" providerId="ADAL" clId="{3D9AF1B9-9F19-0A42-BAD6-FDC0BA4D7DCD}" dt="2021-05-19T23:40:33.657" v="0" actId="2696"/>
        <pc:sldMkLst>
          <pc:docMk/>
          <pc:sldMk cId="2102771897" sldId="257"/>
        </pc:sldMkLst>
      </pc:sldChg>
      <pc:sldChg chg="del">
        <pc:chgData name="Hakase Hayashida" userId="62ed2547-bb74-43a2-b156-3c0b0eb3ad8c" providerId="ADAL" clId="{3D9AF1B9-9F19-0A42-BAD6-FDC0BA4D7DCD}" dt="2021-05-19T23:40:34.166" v="1" actId="2696"/>
        <pc:sldMkLst>
          <pc:docMk/>
          <pc:sldMk cId="392691539" sldId="258"/>
        </pc:sldMkLst>
      </pc:sldChg>
      <pc:sldChg chg="del">
        <pc:chgData name="Hakase Hayashida" userId="62ed2547-bb74-43a2-b156-3c0b0eb3ad8c" providerId="ADAL" clId="{3D9AF1B9-9F19-0A42-BAD6-FDC0BA4D7DCD}" dt="2021-05-19T23:40:34.727" v="2" actId="2696"/>
        <pc:sldMkLst>
          <pc:docMk/>
          <pc:sldMk cId="3589121582" sldId="259"/>
        </pc:sldMkLst>
      </pc:sldChg>
      <pc:sldChg chg="delSp mod modClrScheme chgLayout">
        <pc:chgData name="Hakase Hayashida" userId="62ed2547-bb74-43a2-b156-3c0b0eb3ad8c" providerId="ADAL" clId="{3D9AF1B9-9F19-0A42-BAD6-FDC0BA4D7DCD}" dt="2021-05-19T23:40:37.735" v="3" actId="700"/>
        <pc:sldMkLst>
          <pc:docMk/>
          <pc:sldMk cId="1755973070" sldId="260"/>
        </pc:sldMkLst>
        <pc:spChg chg="del">
          <ac:chgData name="Hakase Hayashida" userId="62ed2547-bb74-43a2-b156-3c0b0eb3ad8c" providerId="ADAL" clId="{3D9AF1B9-9F19-0A42-BAD6-FDC0BA4D7DCD}" dt="2021-05-19T23:40:37.735" v="3" actId="700"/>
          <ac:spMkLst>
            <pc:docMk/>
            <pc:sldMk cId="1755973070" sldId="260"/>
            <ac:spMk id="2" creationId="{8D0D4B7C-0AA3-6C40-940A-7F9134125D98}"/>
          </ac:spMkLst>
        </pc:spChg>
        <pc:spChg chg="del">
          <ac:chgData name="Hakase Hayashida" userId="62ed2547-bb74-43a2-b156-3c0b0eb3ad8c" providerId="ADAL" clId="{3D9AF1B9-9F19-0A42-BAD6-FDC0BA4D7DCD}" dt="2021-05-19T23:40:37.735" v="3" actId="700"/>
          <ac:spMkLst>
            <pc:docMk/>
            <pc:sldMk cId="1755973070" sldId="260"/>
            <ac:spMk id="4" creationId="{F7B76BC7-B98C-2549-A3CC-4A3A554447AC}"/>
          </ac:spMkLst>
        </pc:spChg>
      </pc:sldChg>
    </pc:docChg>
  </pc:docChgLst>
  <pc:docChgLst>
    <pc:chgData name="Hakase Hayashida" userId="62ed2547-bb74-43a2-b156-3c0b0eb3ad8c" providerId="ADAL" clId="{FA420E6F-892E-EC46-B0BA-8F55AFF9491B}"/>
    <pc:docChg chg="undo custSel addSld delSld modSld">
      <pc:chgData name="Hakase Hayashida" userId="62ed2547-bb74-43a2-b156-3c0b0eb3ad8c" providerId="ADAL" clId="{FA420E6F-892E-EC46-B0BA-8F55AFF9491B}" dt="2021-06-08T01:15:00.573" v="2844" actId="1076"/>
      <pc:docMkLst>
        <pc:docMk/>
      </pc:docMkLst>
      <pc:sldChg chg="addSp delSp modSp mod modClrScheme chgLayout">
        <pc:chgData name="Hakase Hayashida" userId="62ed2547-bb74-43a2-b156-3c0b0eb3ad8c" providerId="ADAL" clId="{FA420E6F-892E-EC46-B0BA-8F55AFF9491B}" dt="2021-06-08T01:04:57.036" v="2829" actId="1076"/>
        <pc:sldMkLst>
          <pc:docMk/>
          <pc:sldMk cId="1755973070" sldId="260"/>
        </pc:sldMkLst>
        <pc:spChg chg="add del mod ord">
          <ac:chgData name="Hakase Hayashida" userId="62ed2547-bb74-43a2-b156-3c0b0eb3ad8c" providerId="ADAL" clId="{FA420E6F-892E-EC46-B0BA-8F55AFF9491B}" dt="2021-05-20T03:51:05.119" v="11" actId="700"/>
          <ac:spMkLst>
            <pc:docMk/>
            <pc:sldMk cId="1755973070" sldId="260"/>
            <ac:spMk id="2" creationId="{66B3EE2A-326E-3A4B-AB84-9212AC8814CC}"/>
          </ac:spMkLst>
        </pc:spChg>
        <pc:spChg chg="add del mod ord">
          <ac:chgData name="Hakase Hayashida" userId="62ed2547-bb74-43a2-b156-3c0b0eb3ad8c" providerId="ADAL" clId="{FA420E6F-892E-EC46-B0BA-8F55AFF9491B}" dt="2021-05-20T03:51:13.673" v="12" actId="700"/>
          <ac:spMkLst>
            <pc:docMk/>
            <pc:sldMk cId="1755973070" sldId="260"/>
            <ac:spMk id="4" creationId="{9407BA5F-BDF9-374A-9BA5-BB0DECAFC579}"/>
          </ac:spMkLst>
        </pc:spChg>
        <pc:spChg chg="add del mod ord">
          <ac:chgData name="Hakase Hayashida" userId="62ed2547-bb74-43a2-b156-3c0b0eb3ad8c" providerId="ADAL" clId="{FA420E6F-892E-EC46-B0BA-8F55AFF9491B}" dt="2021-05-20T03:51:13.673" v="12" actId="700"/>
          <ac:spMkLst>
            <pc:docMk/>
            <pc:sldMk cId="1755973070" sldId="260"/>
            <ac:spMk id="5" creationId="{F8AFC2D9-3610-E54B-BD74-6B2560580786}"/>
          </ac:spMkLst>
        </pc:spChg>
        <pc:spChg chg="add mod ord">
          <ac:chgData name="Hakase Hayashida" userId="62ed2547-bb74-43a2-b156-3c0b0eb3ad8c" providerId="ADAL" clId="{FA420E6F-892E-EC46-B0BA-8F55AFF9491B}" dt="2021-06-08T01:00:11.179" v="2815" actId="1076"/>
          <ac:spMkLst>
            <pc:docMk/>
            <pc:sldMk cId="1755973070" sldId="260"/>
            <ac:spMk id="8" creationId="{B24F6DF4-2564-F04D-85BB-9D888BB1C315}"/>
          </ac:spMkLst>
        </pc:spChg>
        <pc:spChg chg="add del mod">
          <ac:chgData name="Hakase Hayashida" userId="62ed2547-bb74-43a2-b156-3c0b0eb3ad8c" providerId="ADAL" clId="{FA420E6F-892E-EC46-B0BA-8F55AFF9491B}" dt="2021-05-20T03:56:21.356" v="110"/>
          <ac:spMkLst>
            <pc:docMk/>
            <pc:sldMk cId="1755973070" sldId="260"/>
            <ac:spMk id="10" creationId="{919DAD28-4B39-BA44-90A4-1997D05FC7D3}"/>
          </ac:spMkLst>
        </pc:spChg>
        <pc:picChg chg="mod">
          <ac:chgData name="Hakase Hayashida" userId="62ed2547-bb74-43a2-b156-3c0b0eb3ad8c" providerId="ADAL" clId="{FA420E6F-892E-EC46-B0BA-8F55AFF9491B}" dt="2021-06-07T23:54:07.608" v="1709" actId="1076"/>
          <ac:picMkLst>
            <pc:docMk/>
            <pc:sldMk cId="1755973070" sldId="260"/>
            <ac:picMk id="7" creationId="{477EACA0-91ED-CD46-A1E2-8D4E72946B8B}"/>
          </ac:picMkLst>
        </pc:picChg>
        <pc:picChg chg="add mod">
          <ac:chgData name="Hakase Hayashida" userId="62ed2547-bb74-43a2-b156-3c0b0eb3ad8c" providerId="ADAL" clId="{FA420E6F-892E-EC46-B0BA-8F55AFF9491B}" dt="2021-06-08T01:04:57.036" v="2829" actId="1076"/>
          <ac:picMkLst>
            <pc:docMk/>
            <pc:sldMk cId="1755973070" sldId="260"/>
            <ac:picMk id="14" creationId="{0CC4E41F-7DF2-3742-9A1C-3E04C872DAB9}"/>
          </ac:picMkLst>
        </pc:picChg>
        <pc:picChg chg="add mod">
          <ac:chgData name="Hakase Hayashida" userId="62ed2547-bb74-43a2-b156-3c0b0eb3ad8c" providerId="ADAL" clId="{FA420E6F-892E-EC46-B0BA-8F55AFF9491B}" dt="2021-06-08T01:04:53.820" v="2828" actId="1076"/>
          <ac:picMkLst>
            <pc:docMk/>
            <pc:sldMk cId="1755973070" sldId="260"/>
            <ac:picMk id="2050" creationId="{92F8FAA2-7279-E242-9BF6-0A6DC4D79FE0}"/>
          </ac:picMkLst>
        </pc:picChg>
      </pc:sldChg>
      <pc:sldChg chg="new del">
        <pc:chgData name="Hakase Hayashida" userId="62ed2547-bb74-43a2-b156-3c0b0eb3ad8c" providerId="ADAL" clId="{FA420E6F-892E-EC46-B0BA-8F55AFF9491B}" dt="2021-05-20T03:50:39.092" v="2" actId="2696"/>
        <pc:sldMkLst>
          <pc:docMk/>
          <pc:sldMk cId="1011447449" sldId="261"/>
        </pc:sldMkLst>
      </pc:sldChg>
      <pc:sldChg chg="addSp delSp modSp add mod">
        <pc:chgData name="Hakase Hayashida" userId="62ed2547-bb74-43a2-b156-3c0b0eb3ad8c" providerId="ADAL" clId="{FA420E6F-892E-EC46-B0BA-8F55AFF9491B}" dt="2021-06-08T00:10:15.012" v="2217" actId="1076"/>
        <pc:sldMkLst>
          <pc:docMk/>
          <pc:sldMk cId="3814005920" sldId="261"/>
        </pc:sldMkLst>
        <pc:spChg chg="add mod">
          <ac:chgData name="Hakase Hayashida" userId="62ed2547-bb74-43a2-b156-3c0b0eb3ad8c" providerId="ADAL" clId="{FA420E6F-892E-EC46-B0BA-8F55AFF9491B}" dt="2021-06-08T00:10:15.012" v="2217" actId="1076"/>
          <ac:spMkLst>
            <pc:docMk/>
            <pc:sldMk cId="3814005920" sldId="261"/>
            <ac:spMk id="2" creationId="{69B8054D-554D-4F4C-9B60-67395464BAE7}"/>
          </ac:spMkLst>
        </pc:spChg>
        <pc:spChg chg="add del mod">
          <ac:chgData name="Hakase Hayashida" userId="62ed2547-bb74-43a2-b156-3c0b0eb3ad8c" providerId="ADAL" clId="{FA420E6F-892E-EC46-B0BA-8F55AFF9491B}" dt="2021-05-24T01:15:30.754" v="318" actId="478"/>
          <ac:spMkLst>
            <pc:docMk/>
            <pc:sldMk cId="3814005920" sldId="261"/>
            <ac:spMk id="2" creationId="{820206BB-F06B-2E4A-BE6F-23CDD100F67A}"/>
          </ac:spMkLst>
        </pc:spChg>
        <pc:spChg chg="add mod">
          <ac:chgData name="Hakase Hayashida" userId="62ed2547-bb74-43a2-b156-3c0b0eb3ad8c" providerId="ADAL" clId="{FA420E6F-892E-EC46-B0BA-8F55AFF9491B}" dt="2021-06-07T23:55:29.535" v="1753" actId="20577"/>
          <ac:spMkLst>
            <pc:docMk/>
            <pc:sldMk cId="3814005920" sldId="261"/>
            <ac:spMk id="4" creationId="{5C3563E7-14F8-3844-9351-9DC233B362EE}"/>
          </ac:spMkLst>
        </pc:spChg>
        <pc:spChg chg="add del mod">
          <ac:chgData name="Hakase Hayashida" userId="62ed2547-bb74-43a2-b156-3c0b0eb3ad8c" providerId="ADAL" clId="{FA420E6F-892E-EC46-B0BA-8F55AFF9491B}" dt="2021-06-03T01:50:54.746" v="531" actId="478"/>
          <ac:spMkLst>
            <pc:docMk/>
            <pc:sldMk cId="3814005920" sldId="261"/>
            <ac:spMk id="4" creationId="{A72EA17F-5570-B940-86FE-8600D51F8CFA}"/>
          </ac:spMkLst>
        </pc:spChg>
        <pc:spChg chg="add del mod">
          <ac:chgData name="Hakase Hayashida" userId="62ed2547-bb74-43a2-b156-3c0b0eb3ad8c" providerId="ADAL" clId="{FA420E6F-892E-EC46-B0BA-8F55AFF9491B}" dt="2021-05-24T01:19:30.948" v="504" actId="478"/>
          <ac:spMkLst>
            <pc:docMk/>
            <pc:sldMk cId="3814005920" sldId="261"/>
            <ac:spMk id="5" creationId="{4B22D486-8785-6744-8AB6-5E2CCF6914D1}"/>
          </ac:spMkLst>
        </pc:spChg>
        <pc:spChg chg="add del mod">
          <ac:chgData name="Hakase Hayashida" userId="62ed2547-bb74-43a2-b156-3c0b0eb3ad8c" providerId="ADAL" clId="{FA420E6F-892E-EC46-B0BA-8F55AFF9491B}" dt="2021-06-03T01:50:50.511" v="530" actId="478"/>
          <ac:spMkLst>
            <pc:docMk/>
            <pc:sldMk cId="3814005920" sldId="261"/>
            <ac:spMk id="12" creationId="{D279C369-96F8-F843-A443-38DAF9D198BA}"/>
          </ac:spMkLst>
        </pc:spChg>
        <pc:spChg chg="add mod">
          <ac:chgData name="Hakase Hayashida" userId="62ed2547-bb74-43a2-b156-3c0b0eb3ad8c" providerId="ADAL" clId="{FA420E6F-892E-EC46-B0BA-8F55AFF9491B}" dt="2021-06-03T03:12:03.805" v="1322" actId="1076"/>
          <ac:spMkLst>
            <pc:docMk/>
            <pc:sldMk cId="3814005920" sldId="261"/>
            <ac:spMk id="15" creationId="{08FE180B-7A3E-8E44-9BCC-3795D0390AAD}"/>
          </ac:spMkLst>
        </pc:spChg>
        <pc:picChg chg="add mod">
          <ac:chgData name="Hakase Hayashida" userId="62ed2547-bb74-43a2-b156-3c0b0eb3ad8c" providerId="ADAL" clId="{FA420E6F-892E-EC46-B0BA-8F55AFF9491B}" dt="2021-06-03T03:11:41.569" v="1319" actId="1076"/>
          <ac:picMkLst>
            <pc:docMk/>
            <pc:sldMk cId="3814005920" sldId="261"/>
            <ac:picMk id="8" creationId="{18BC0E17-2CFF-B54E-B418-89D1C9B6530F}"/>
          </ac:picMkLst>
        </pc:picChg>
        <pc:picChg chg="add del mod">
          <ac:chgData name="Hakase Hayashida" userId="62ed2547-bb74-43a2-b156-3c0b0eb3ad8c" providerId="ADAL" clId="{FA420E6F-892E-EC46-B0BA-8F55AFF9491B}" dt="2021-05-27T04:57:48.311" v="525" actId="478"/>
          <ac:picMkLst>
            <pc:docMk/>
            <pc:sldMk cId="3814005920" sldId="261"/>
            <ac:picMk id="14" creationId="{21182C34-11F5-A543-8092-049A024447DE}"/>
          </ac:picMkLst>
        </pc:picChg>
        <pc:picChg chg="add mod">
          <ac:chgData name="Hakase Hayashida" userId="62ed2547-bb74-43a2-b156-3c0b0eb3ad8c" providerId="ADAL" clId="{FA420E6F-892E-EC46-B0BA-8F55AFF9491B}" dt="2021-06-03T03:12:03.805" v="1322" actId="1076"/>
          <ac:picMkLst>
            <pc:docMk/>
            <pc:sldMk cId="3814005920" sldId="261"/>
            <ac:picMk id="14" creationId="{3CC0A42F-D459-B742-BD25-CDCAAE745607}"/>
          </ac:picMkLst>
        </pc:picChg>
      </pc:sldChg>
      <pc:sldChg chg="addSp delSp modSp add mod modClrScheme chgLayout">
        <pc:chgData name="Hakase Hayashida" userId="62ed2547-bb74-43a2-b156-3c0b0eb3ad8c" providerId="ADAL" clId="{FA420E6F-892E-EC46-B0BA-8F55AFF9491B}" dt="2021-06-07T23:55:52.442" v="1754" actId="14100"/>
        <pc:sldMkLst>
          <pc:docMk/>
          <pc:sldMk cId="1930081623" sldId="262"/>
        </pc:sldMkLst>
        <pc:spChg chg="add mod ord">
          <ac:chgData name="Hakase Hayashida" userId="62ed2547-bb74-43a2-b156-3c0b0eb3ad8c" providerId="ADAL" clId="{FA420E6F-892E-EC46-B0BA-8F55AFF9491B}" dt="2021-06-07T23:55:52.442" v="1754" actId="14100"/>
          <ac:spMkLst>
            <pc:docMk/>
            <pc:sldMk cId="1930081623" sldId="262"/>
            <ac:spMk id="2" creationId="{EC7C7437-071F-E440-9B85-F9738A79A6D0}"/>
          </ac:spMkLst>
        </pc:spChg>
        <pc:spChg chg="add del mod ord">
          <ac:chgData name="Hakase Hayashida" userId="62ed2547-bb74-43a2-b156-3c0b0eb3ad8c" providerId="ADAL" clId="{FA420E6F-892E-EC46-B0BA-8F55AFF9491B}" dt="2021-06-03T01:57:59.907" v="645" actId="1032"/>
          <ac:spMkLst>
            <pc:docMk/>
            <pc:sldMk cId="1930081623" sldId="262"/>
            <ac:spMk id="4" creationId="{51EF4645-84C6-A14C-BCFB-48F92539685F}"/>
          </ac:spMkLst>
        </pc:spChg>
        <pc:spChg chg="add del mod">
          <ac:chgData name="Hakase Hayashida" userId="62ed2547-bb74-43a2-b156-3c0b0eb3ad8c" providerId="ADAL" clId="{FA420E6F-892E-EC46-B0BA-8F55AFF9491B}" dt="2021-06-03T02:46:35.916" v="772" actId="478"/>
          <ac:spMkLst>
            <pc:docMk/>
            <pc:sldMk cId="1930081623" sldId="262"/>
            <ac:spMk id="10" creationId="{719E6255-3823-5A40-91A6-5E1092AC9865}"/>
          </ac:spMkLst>
        </pc:spChg>
        <pc:spChg chg="add del mod">
          <ac:chgData name="Hakase Hayashida" userId="62ed2547-bb74-43a2-b156-3c0b0eb3ad8c" providerId="ADAL" clId="{FA420E6F-892E-EC46-B0BA-8F55AFF9491B}" dt="2021-06-03T02:46:47.143" v="775" actId="478"/>
          <ac:spMkLst>
            <pc:docMk/>
            <pc:sldMk cId="1930081623" sldId="262"/>
            <ac:spMk id="12" creationId="{BB9053DD-CD8F-CE48-8AC0-330AAE04DD5D}"/>
          </ac:spMkLst>
        </pc:spChg>
        <pc:spChg chg="add mod">
          <ac:chgData name="Hakase Hayashida" userId="62ed2547-bb74-43a2-b156-3c0b0eb3ad8c" providerId="ADAL" clId="{FA420E6F-892E-EC46-B0BA-8F55AFF9491B}" dt="2021-06-03T03:06:25.986" v="1163" actId="14100"/>
          <ac:spMkLst>
            <pc:docMk/>
            <pc:sldMk cId="1930081623" sldId="262"/>
            <ac:spMk id="14" creationId="{1A8EC51E-C1B2-0A40-A41A-823C24795092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15" creationId="{CBA30A8E-A891-534A-9750-10CBD4B649EC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16" creationId="{C4342FF7-FEFD-3C4C-9C41-92EA4C009227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17" creationId="{CA95E67E-967E-2C46-940A-D9A861A7FA6D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18" creationId="{F8B78BD4-F290-204E-AACD-B6B38F44BC3F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19" creationId="{06478EA6-A7D6-EA45-9F48-8F82277D7D29}"/>
          </ac:spMkLst>
        </pc:spChg>
        <pc:spChg chg="add del mod">
          <ac:chgData name="Hakase Hayashida" userId="62ed2547-bb74-43a2-b156-3c0b0eb3ad8c" providerId="ADAL" clId="{FA420E6F-892E-EC46-B0BA-8F55AFF9491B}" dt="2021-06-03T02:54:28.508" v="905" actId="478"/>
          <ac:spMkLst>
            <pc:docMk/>
            <pc:sldMk cId="1930081623" sldId="262"/>
            <ac:spMk id="23" creationId="{4D3DE028-C816-2D4E-9A94-F9952D30B589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24" creationId="{3CA11889-08D2-F543-9271-F8506AAA94C5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29" creationId="{A20B4D4F-3CB4-D949-B054-321B1EF1E186}"/>
          </ac:spMkLst>
        </pc:spChg>
        <pc:spChg chg="add mod">
          <ac:chgData name="Hakase Hayashida" userId="62ed2547-bb74-43a2-b156-3c0b0eb3ad8c" providerId="ADAL" clId="{FA420E6F-892E-EC46-B0BA-8F55AFF9491B}" dt="2021-06-03T03:06:20.564" v="1162" actId="1035"/>
          <ac:spMkLst>
            <pc:docMk/>
            <pc:sldMk cId="1930081623" sldId="262"/>
            <ac:spMk id="30" creationId="{A96534DE-925F-8945-8EB5-62ADFFB9A23B}"/>
          </ac:spMkLst>
        </pc:spChg>
        <pc:spChg chg="add mod">
          <ac:chgData name="Hakase Hayashida" userId="62ed2547-bb74-43a2-b156-3c0b0eb3ad8c" providerId="ADAL" clId="{FA420E6F-892E-EC46-B0BA-8F55AFF9491B}" dt="2021-06-03T03:06:34.340" v="1165" actId="1076"/>
          <ac:spMkLst>
            <pc:docMk/>
            <pc:sldMk cId="1930081623" sldId="262"/>
            <ac:spMk id="31" creationId="{1DB429C5-2501-7D46-92D7-854EC055CAAA}"/>
          </ac:spMkLst>
        </pc:spChg>
        <pc:graphicFrameChg chg="add del mod modGraphic">
          <ac:chgData name="Hakase Hayashida" userId="62ed2547-bb74-43a2-b156-3c0b0eb3ad8c" providerId="ADAL" clId="{FA420E6F-892E-EC46-B0BA-8F55AFF9491B}" dt="2021-06-03T02:00:27.683" v="649" actId="478"/>
          <ac:graphicFrameMkLst>
            <pc:docMk/>
            <pc:sldMk cId="1930081623" sldId="262"/>
            <ac:graphicFrameMk id="5" creationId="{2C4A76F7-C4C4-8E45-BD47-10C5415C526A}"/>
          </ac:graphicFrameMkLst>
        </pc:graphicFrame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21" creationId="{84780952-CCEF-7E47-A5C6-28B2FDAB4999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25" creationId="{EAB2C2F9-5F4C-3744-AE9B-FB32AD355C7F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33" creationId="{F81E38B3-36B7-E14E-AB36-1024F4C20E09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34" creationId="{F108710E-723F-524E-9F9F-819B78F366D6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38" creationId="{97A6D852-EFAC-8543-92FD-A7E58AAC5DE7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41" creationId="{6DE612C8-27D0-E74A-A1DF-D42E47AC7F22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44" creationId="{C487B4CE-710C-DC47-8C27-4A2A9771E2E6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50" creationId="{14B346B4-3317-8640-AD9E-5E44DE5CC89B}"/>
          </ac:cxnSpMkLst>
        </pc:cxnChg>
        <pc:cxnChg chg="add mod">
          <ac:chgData name="Hakase Hayashida" userId="62ed2547-bb74-43a2-b156-3c0b0eb3ad8c" providerId="ADAL" clId="{FA420E6F-892E-EC46-B0BA-8F55AFF9491B}" dt="2021-06-03T03:06:20.564" v="1162" actId="1035"/>
          <ac:cxnSpMkLst>
            <pc:docMk/>
            <pc:sldMk cId="1930081623" sldId="262"/>
            <ac:cxnSpMk id="51" creationId="{77982F72-54F5-D94A-9F7E-4ED49AFC2601}"/>
          </ac:cxnSpMkLst>
        </pc:cxnChg>
      </pc:sldChg>
      <pc:sldChg chg="new del">
        <pc:chgData name="Hakase Hayashida" userId="62ed2547-bb74-43a2-b156-3c0b0eb3ad8c" providerId="ADAL" clId="{FA420E6F-892E-EC46-B0BA-8F55AFF9491B}" dt="2021-05-20T03:50:39.336" v="3" actId="2696"/>
        <pc:sldMkLst>
          <pc:docMk/>
          <pc:sldMk cId="2939953512" sldId="262"/>
        </pc:sldMkLst>
      </pc:sldChg>
      <pc:sldChg chg="addSp delSp modSp add mod modClrScheme chgLayout">
        <pc:chgData name="Hakase Hayashida" userId="62ed2547-bb74-43a2-b156-3c0b0eb3ad8c" providerId="ADAL" clId="{FA420E6F-892E-EC46-B0BA-8F55AFF9491B}" dt="2021-06-08T01:15:00.573" v="2844" actId="1076"/>
        <pc:sldMkLst>
          <pc:docMk/>
          <pc:sldMk cId="3349313135" sldId="263"/>
        </pc:sldMkLst>
        <pc:spChg chg="add mod ord">
          <ac:chgData name="Hakase Hayashida" userId="62ed2547-bb74-43a2-b156-3c0b0eb3ad8c" providerId="ADAL" clId="{FA420E6F-892E-EC46-B0BA-8F55AFF9491B}" dt="2021-06-08T00:11:15.964" v="2229" actId="20577"/>
          <ac:spMkLst>
            <pc:docMk/>
            <pc:sldMk cId="3349313135" sldId="263"/>
            <ac:spMk id="2" creationId="{1CD8E7BE-47A4-ED48-8427-B2886E2048BF}"/>
          </ac:spMkLst>
        </pc:spChg>
        <pc:spChg chg="add mod ord">
          <ac:chgData name="Hakase Hayashida" userId="62ed2547-bb74-43a2-b156-3c0b0eb3ad8c" providerId="ADAL" clId="{FA420E6F-892E-EC46-B0BA-8F55AFF9491B}" dt="2021-06-08T00:50:57.402" v="2805" actId="20577"/>
          <ac:spMkLst>
            <pc:docMk/>
            <pc:sldMk cId="3349313135" sldId="263"/>
            <ac:spMk id="4" creationId="{6980395A-8A7B-3843-9E0A-1AA37BB318DF}"/>
          </ac:spMkLst>
        </pc:spChg>
        <pc:picChg chg="add del mod">
          <ac:chgData name="Hakase Hayashida" userId="62ed2547-bb74-43a2-b156-3c0b0eb3ad8c" providerId="ADAL" clId="{FA420E6F-892E-EC46-B0BA-8F55AFF9491B}" dt="2021-06-08T01:07:39.560" v="2835" actId="478"/>
          <ac:picMkLst>
            <pc:docMk/>
            <pc:sldMk cId="3349313135" sldId="263"/>
            <ac:picMk id="12" creationId="{88A37542-A87F-1345-A643-5CE107F9A354}"/>
          </ac:picMkLst>
        </pc:picChg>
        <pc:picChg chg="add mod">
          <ac:chgData name="Hakase Hayashida" userId="62ed2547-bb74-43a2-b156-3c0b0eb3ad8c" providerId="ADAL" clId="{FA420E6F-892E-EC46-B0BA-8F55AFF9491B}" dt="2021-06-08T01:15:00.573" v="2844" actId="1076"/>
          <ac:picMkLst>
            <pc:docMk/>
            <pc:sldMk cId="3349313135" sldId="263"/>
            <ac:picMk id="1026" creationId="{2EAF3412-43C2-0142-BEF4-8B83F512EA93}"/>
          </ac:picMkLst>
        </pc:picChg>
        <pc:picChg chg="add del">
          <ac:chgData name="Hakase Hayashida" userId="62ed2547-bb74-43a2-b156-3c0b0eb3ad8c" providerId="ADAL" clId="{FA420E6F-892E-EC46-B0BA-8F55AFF9491B}" dt="2021-06-08T00:59:45.628" v="2808"/>
          <ac:picMkLst>
            <pc:docMk/>
            <pc:sldMk cId="3349313135" sldId="263"/>
            <ac:picMk id="1026" creationId="{71C1FB2B-031F-9E46-99A5-A1B95F6D9A6B}"/>
          </ac:picMkLst>
        </pc:picChg>
        <pc:picChg chg="add del mod">
          <ac:chgData name="Hakase Hayashida" userId="62ed2547-bb74-43a2-b156-3c0b0eb3ad8c" providerId="ADAL" clId="{FA420E6F-892E-EC46-B0BA-8F55AFF9491B}" dt="2021-06-08T01:14:17.751" v="2836" actId="478"/>
          <ac:picMkLst>
            <pc:docMk/>
            <pc:sldMk cId="3349313135" sldId="263"/>
            <ac:picMk id="1028" creationId="{92BF0DA8-1807-9949-91C9-FBB0BB268920}"/>
          </ac:picMkLst>
        </pc:picChg>
      </pc:sldChg>
      <pc:sldChg chg="add del">
        <pc:chgData name="Hakase Hayashida" userId="62ed2547-bb74-43a2-b156-3c0b0eb3ad8c" providerId="ADAL" clId="{FA420E6F-892E-EC46-B0BA-8F55AFF9491B}" dt="2021-06-08T00:55:03.313" v="2806" actId="2696"/>
        <pc:sldMkLst>
          <pc:docMk/>
          <pc:sldMk cId="1976721812" sldId="264"/>
        </pc:sldMkLst>
      </pc:sldChg>
      <pc:sldChg chg="new del">
        <pc:chgData name="Hakase Hayashida" userId="62ed2547-bb74-43a2-b156-3c0b0eb3ad8c" providerId="ADAL" clId="{FA420E6F-892E-EC46-B0BA-8F55AFF9491B}" dt="2021-05-20T03:50:55.695" v="9" actId="2696"/>
        <pc:sldMkLst>
          <pc:docMk/>
          <pc:sldMk cId="2065713299" sldId="265"/>
        </pc:sldMkLst>
      </pc:sldChg>
      <pc:sldChg chg="addSp delSp modSp add mod">
        <pc:chgData name="Hakase Hayashida" userId="62ed2547-bb74-43a2-b156-3c0b0eb3ad8c" providerId="ADAL" clId="{FA420E6F-892E-EC46-B0BA-8F55AFF9491B}" dt="2021-06-08T00:07:45.780" v="2106" actId="14100"/>
        <pc:sldMkLst>
          <pc:docMk/>
          <pc:sldMk cId="3029550263" sldId="265"/>
        </pc:sldMkLst>
        <pc:spChg chg="add mod">
          <ac:chgData name="Hakase Hayashida" userId="62ed2547-bb74-43a2-b156-3c0b0eb3ad8c" providerId="ADAL" clId="{FA420E6F-892E-EC46-B0BA-8F55AFF9491B}" dt="2021-06-08T00:05:57.453" v="1951" actId="14100"/>
          <ac:spMkLst>
            <pc:docMk/>
            <pc:sldMk cId="3029550263" sldId="265"/>
            <ac:spMk id="2" creationId="{4DB6C5ED-578B-AB43-B514-7C6B6C7C227E}"/>
          </ac:spMkLst>
        </pc:spChg>
        <pc:spChg chg="add mod">
          <ac:chgData name="Hakase Hayashida" userId="62ed2547-bb74-43a2-b156-3c0b0eb3ad8c" providerId="ADAL" clId="{FA420E6F-892E-EC46-B0BA-8F55AFF9491B}" dt="2021-06-08T00:06:08.050" v="1962" actId="1076"/>
          <ac:spMkLst>
            <pc:docMk/>
            <pc:sldMk cId="3029550263" sldId="265"/>
            <ac:spMk id="4" creationId="{1431EDBB-81A3-E049-BCA3-576EB09DCFDA}"/>
          </ac:spMkLst>
        </pc:spChg>
        <pc:spChg chg="add mod">
          <ac:chgData name="Hakase Hayashida" userId="62ed2547-bb74-43a2-b156-3c0b0eb3ad8c" providerId="ADAL" clId="{FA420E6F-892E-EC46-B0BA-8F55AFF9491B}" dt="2021-06-08T00:07:45.780" v="2106" actId="14100"/>
          <ac:spMkLst>
            <pc:docMk/>
            <pc:sldMk cId="3029550263" sldId="265"/>
            <ac:spMk id="5" creationId="{82ECB832-E14B-5543-A0A5-57D949121CF5}"/>
          </ac:spMkLst>
        </pc:spChg>
        <pc:spChg chg="add mod">
          <ac:chgData name="Hakase Hayashida" userId="62ed2547-bb74-43a2-b156-3c0b0eb3ad8c" providerId="ADAL" clId="{FA420E6F-892E-EC46-B0BA-8F55AFF9491B}" dt="2021-06-08T00:01:28.793" v="1810" actId="1076"/>
          <ac:spMkLst>
            <pc:docMk/>
            <pc:sldMk cId="3029550263" sldId="265"/>
            <ac:spMk id="14" creationId="{B41866DB-5C70-CE40-BF3D-789204A672AE}"/>
          </ac:spMkLst>
        </pc:spChg>
        <pc:spChg chg="add del mod">
          <ac:chgData name="Hakase Hayashida" userId="62ed2547-bb74-43a2-b156-3c0b0eb3ad8c" providerId="ADAL" clId="{FA420E6F-892E-EC46-B0BA-8F55AFF9491B}" dt="2021-06-08T00:00:11.748" v="1784" actId="478"/>
          <ac:spMkLst>
            <pc:docMk/>
            <pc:sldMk cId="3029550263" sldId="265"/>
            <ac:spMk id="15" creationId="{82A140BD-53A2-534B-A57D-FE8E2A904A6D}"/>
          </ac:spMkLst>
        </pc:spChg>
        <pc:spChg chg="add mod">
          <ac:chgData name="Hakase Hayashida" userId="62ed2547-bb74-43a2-b156-3c0b0eb3ad8c" providerId="ADAL" clId="{FA420E6F-892E-EC46-B0BA-8F55AFF9491B}" dt="2021-06-08T00:01:28.793" v="1810" actId="1076"/>
          <ac:spMkLst>
            <pc:docMk/>
            <pc:sldMk cId="3029550263" sldId="265"/>
            <ac:spMk id="16" creationId="{A748A298-8B4B-7147-AE88-BA5BD1DCC614}"/>
          </ac:spMkLst>
        </pc:spChg>
        <pc:spChg chg="add mod">
          <ac:chgData name="Hakase Hayashida" userId="62ed2547-bb74-43a2-b156-3c0b0eb3ad8c" providerId="ADAL" clId="{FA420E6F-892E-EC46-B0BA-8F55AFF9491B}" dt="2021-06-08T00:06:18.410" v="1978" actId="1076"/>
          <ac:spMkLst>
            <pc:docMk/>
            <pc:sldMk cId="3029550263" sldId="265"/>
            <ac:spMk id="17" creationId="{5A140F8A-64D1-5B4B-8831-AB9EDA979077}"/>
          </ac:spMkLst>
        </pc:spChg>
        <pc:picChg chg="add mod">
          <ac:chgData name="Hakase Hayashida" userId="62ed2547-bb74-43a2-b156-3c0b0eb3ad8c" providerId="ADAL" clId="{FA420E6F-892E-EC46-B0BA-8F55AFF9491B}" dt="2021-06-07T23:58:45.464" v="1772" actId="1076"/>
          <ac:picMkLst>
            <pc:docMk/>
            <pc:sldMk cId="3029550263" sldId="265"/>
            <ac:picMk id="8" creationId="{DB341C99-DDA1-B643-A008-4F0AE89FA035}"/>
          </ac:picMkLst>
        </pc:picChg>
        <pc:picChg chg="add mod modCrop">
          <ac:chgData name="Hakase Hayashida" userId="62ed2547-bb74-43a2-b156-3c0b0eb3ad8c" providerId="ADAL" clId="{FA420E6F-892E-EC46-B0BA-8F55AFF9491B}" dt="2021-06-08T00:02:24.220" v="1830" actId="732"/>
          <ac:picMkLst>
            <pc:docMk/>
            <pc:sldMk cId="3029550263" sldId="265"/>
            <ac:picMk id="10" creationId="{7D3BDDE1-69D9-094B-B6FA-29AF163141DB}"/>
          </ac:picMkLst>
        </pc:picChg>
        <pc:picChg chg="add mod">
          <ac:chgData name="Hakase Hayashida" userId="62ed2547-bb74-43a2-b156-3c0b0eb3ad8c" providerId="ADAL" clId="{FA420E6F-892E-EC46-B0BA-8F55AFF9491B}" dt="2021-06-08T00:01:28.793" v="1810" actId="1076"/>
          <ac:picMkLst>
            <pc:docMk/>
            <pc:sldMk cId="3029550263" sldId="265"/>
            <ac:picMk id="12" creationId="{7D1C67F3-76BA-324C-B798-380095ACEB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4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1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8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4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4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4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6FC9-A6DA-D942-B22D-4654986EBC6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D2220-102D-414F-97A5-BD96273F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2.png"/><Relationship Id="rId7" Type="http://schemas.openxmlformats.org/officeDocument/2006/relationships/image" Target="../media/image10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7EACA0-91ED-CD46-A1E2-8D4E7294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78464" y="-773517"/>
            <a:ext cx="7814930" cy="78149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D6B1AF-7204-8948-9B6E-F24B30A623DF}"/>
              </a:ext>
            </a:extLst>
          </p:cNvPr>
          <p:cNvCxnSpPr/>
          <p:nvPr/>
        </p:nvCxnSpPr>
        <p:spPr>
          <a:xfrm>
            <a:off x="0" y="549919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EDF0-009D-9B40-AB27-BB0EBB9050E9}"/>
              </a:ext>
            </a:extLst>
          </p:cNvPr>
          <p:cNvCxnSpPr/>
          <p:nvPr/>
        </p:nvCxnSpPr>
        <p:spPr>
          <a:xfrm>
            <a:off x="0" y="5231788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C0384-6715-244F-8E54-431FEB0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283" y="85801"/>
            <a:ext cx="1945758" cy="3752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914BF-F757-F840-813E-09150AD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6" y="31899"/>
            <a:ext cx="1975101" cy="46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26724-F564-0F4D-8721-2A6041EA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28" y="5261760"/>
            <a:ext cx="6251945" cy="45893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4F6DF4-2564-F04D-85BB-9D888BB1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17" y="694567"/>
            <a:ext cx="6851024" cy="1700357"/>
          </a:xfrm>
        </p:spPr>
        <p:txBody>
          <a:bodyPr/>
          <a:lstStyle/>
          <a:p>
            <a:pPr algn="ctr"/>
            <a:r>
              <a:rPr lang="en-US" dirty="0"/>
              <a:t>Ocean and sea-ice biogeochemistry </a:t>
            </a:r>
            <a:r>
              <a:rPr lang="en-US" b="1" dirty="0"/>
              <a:t>(BGC) </a:t>
            </a:r>
            <a:br>
              <a:rPr lang="en-US" b="1" dirty="0"/>
            </a:br>
            <a:r>
              <a:rPr lang="en-US" dirty="0"/>
              <a:t>of ACCESS-OM2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C4E41F-7DF2-3742-9A1C-3E04C872D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225" y="2735915"/>
            <a:ext cx="4829012" cy="19668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2F8FAA2-7279-E242-9BF6-0A6DC4D7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7" y="2236821"/>
            <a:ext cx="3212078" cy="29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97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7EACA0-91ED-CD46-A1E2-8D4E7294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78464" y="-773518"/>
            <a:ext cx="7814930" cy="78149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D6B1AF-7204-8948-9B6E-F24B30A623DF}"/>
              </a:ext>
            </a:extLst>
          </p:cNvPr>
          <p:cNvCxnSpPr/>
          <p:nvPr/>
        </p:nvCxnSpPr>
        <p:spPr>
          <a:xfrm>
            <a:off x="0" y="549919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EDF0-009D-9B40-AB27-BB0EBB9050E9}"/>
              </a:ext>
            </a:extLst>
          </p:cNvPr>
          <p:cNvCxnSpPr/>
          <p:nvPr/>
        </p:nvCxnSpPr>
        <p:spPr>
          <a:xfrm>
            <a:off x="0" y="5231788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C0384-6715-244F-8E54-431FEB0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283" y="85801"/>
            <a:ext cx="1945758" cy="3752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914BF-F757-F840-813E-09150AD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6" y="31899"/>
            <a:ext cx="1975101" cy="46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26724-F564-0F4D-8721-2A6041EA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28" y="5261760"/>
            <a:ext cx="6251945" cy="45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C0E17-2CFF-B54E-B418-89D1C9B653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16"/>
          <a:stretch/>
        </p:blipFill>
        <p:spPr>
          <a:xfrm>
            <a:off x="0" y="559359"/>
            <a:ext cx="6733981" cy="5147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8054D-554D-4F4C-9B60-67395464BAE7}"/>
              </a:ext>
            </a:extLst>
          </p:cNvPr>
          <p:cNvSpPr txBox="1"/>
          <p:nvPr/>
        </p:nvSpPr>
        <p:spPr>
          <a:xfrm>
            <a:off x="353228" y="5398787"/>
            <a:ext cx="2185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Vancoppenolle</a:t>
            </a:r>
            <a:r>
              <a:rPr lang="en-US" sz="1400" dirty="0"/>
              <a:t> et al. (2013)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CC0A42F-D459-B742-BD25-CDCAAE745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896" y="559359"/>
            <a:ext cx="3717104" cy="2235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FE180B-7A3E-8E44-9BCC-3795D0390AAD}"/>
              </a:ext>
            </a:extLst>
          </p:cNvPr>
          <p:cNvSpPr txBox="1"/>
          <p:nvPr/>
        </p:nvSpPr>
        <p:spPr>
          <a:xfrm>
            <a:off x="6966056" y="2797085"/>
            <a:ext cx="21779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Photo credit: Delphine </a:t>
            </a:r>
            <a:r>
              <a:rPr lang="en-US" sz="1200" dirty="0" err="1">
                <a:cs typeface="Calibri"/>
              </a:rPr>
              <a:t>Lannuzel</a:t>
            </a:r>
            <a:endParaRPr lang="en-US" sz="12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563E7-14F8-3844-9351-9DC233B362EE}"/>
              </a:ext>
            </a:extLst>
          </p:cNvPr>
          <p:cNvSpPr txBox="1"/>
          <p:nvPr/>
        </p:nvSpPr>
        <p:spPr>
          <a:xfrm>
            <a:off x="6966055" y="3565735"/>
            <a:ext cx="206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No CMIP6 ESMs incorporate sea-ice BGC component!</a:t>
            </a:r>
          </a:p>
        </p:txBody>
      </p:sp>
    </p:spTree>
    <p:extLst>
      <p:ext uri="{BB962C8B-B14F-4D97-AF65-F5344CB8AC3E}">
        <p14:creationId xmlns:p14="http://schemas.microsoft.com/office/powerpoint/2010/main" val="381400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7EACA0-91ED-CD46-A1E2-8D4E7294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78464" y="-773518"/>
            <a:ext cx="7814930" cy="78149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D6B1AF-7204-8948-9B6E-F24B30A623DF}"/>
              </a:ext>
            </a:extLst>
          </p:cNvPr>
          <p:cNvCxnSpPr/>
          <p:nvPr/>
        </p:nvCxnSpPr>
        <p:spPr>
          <a:xfrm>
            <a:off x="0" y="549919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EDF0-009D-9B40-AB27-BB0EBB9050E9}"/>
              </a:ext>
            </a:extLst>
          </p:cNvPr>
          <p:cNvCxnSpPr/>
          <p:nvPr/>
        </p:nvCxnSpPr>
        <p:spPr>
          <a:xfrm>
            <a:off x="0" y="5231788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C0384-6715-244F-8E54-431FEB0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283" y="85801"/>
            <a:ext cx="1945758" cy="3752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914BF-F757-F840-813E-09150AD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6" y="31899"/>
            <a:ext cx="1975101" cy="46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26724-F564-0F4D-8721-2A6041EA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28" y="5261760"/>
            <a:ext cx="6251945" cy="458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C7437-071F-E440-9B85-F9738A79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9891"/>
            <a:ext cx="7886700" cy="829016"/>
          </a:xfrm>
        </p:spPr>
        <p:txBody>
          <a:bodyPr/>
          <a:lstStyle/>
          <a:p>
            <a:r>
              <a:rPr lang="en-US" dirty="0"/>
              <a:t>BGC implementation into ACCESS-OM2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EC51E-C1B2-0A40-A41A-823C24795092}"/>
              </a:ext>
            </a:extLst>
          </p:cNvPr>
          <p:cNvSpPr/>
          <p:nvPr/>
        </p:nvSpPr>
        <p:spPr>
          <a:xfrm>
            <a:off x="1359017" y="1379481"/>
            <a:ext cx="7120447" cy="35867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ACCESS-OM2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30A8E-A891-534A-9750-10CBD4B649EC}"/>
              </a:ext>
            </a:extLst>
          </p:cNvPr>
          <p:cNvSpPr/>
          <p:nvPr/>
        </p:nvSpPr>
        <p:spPr>
          <a:xfrm>
            <a:off x="1853967" y="3347560"/>
            <a:ext cx="5436066" cy="141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MOM 5.1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342FF7-FEFD-3C4C-9C41-92EA4C009227}"/>
              </a:ext>
            </a:extLst>
          </p:cNvPr>
          <p:cNvSpPr/>
          <p:nvPr/>
        </p:nvSpPr>
        <p:spPr>
          <a:xfrm>
            <a:off x="1853967" y="2021717"/>
            <a:ext cx="5436066" cy="10824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CICE 5.1.2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95E67E-967E-2C46-940A-D9A861A7FA6D}"/>
              </a:ext>
            </a:extLst>
          </p:cNvPr>
          <p:cNvSpPr txBox="1"/>
          <p:nvPr/>
        </p:nvSpPr>
        <p:spPr>
          <a:xfrm>
            <a:off x="3842157" y="2491530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Nitrate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8BD4-F290-204E-AACD-B6B38F44BC3F}"/>
              </a:ext>
            </a:extLst>
          </p:cNvPr>
          <p:cNvSpPr txBox="1"/>
          <p:nvPr/>
        </p:nvSpPr>
        <p:spPr>
          <a:xfrm>
            <a:off x="5579509" y="2491530"/>
            <a:ext cx="10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Ice algae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78EA6-A7D6-EA45-9F48-8F82277D7D29}"/>
              </a:ext>
            </a:extLst>
          </p:cNvPr>
          <p:cNvSpPr txBox="1"/>
          <p:nvPr/>
        </p:nvSpPr>
        <p:spPr>
          <a:xfrm>
            <a:off x="5305234" y="3488483"/>
            <a:ext cx="15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Phytoplankton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780952-CCEF-7E47-A5C6-28B2FDAB499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6080864" y="2860862"/>
            <a:ext cx="0" cy="62762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A11889-08D2-F543-9271-F8506AAA94C5}"/>
              </a:ext>
            </a:extLst>
          </p:cNvPr>
          <p:cNvSpPr txBox="1"/>
          <p:nvPr/>
        </p:nvSpPr>
        <p:spPr>
          <a:xfrm>
            <a:off x="3842157" y="3488483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Nitrate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B2C2F9-5F4C-3744-AE9B-FB32AD355C7F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4260830" y="2860862"/>
            <a:ext cx="0" cy="62762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0B4D4F-3CB4-D949-B054-321B1EF1E186}"/>
              </a:ext>
            </a:extLst>
          </p:cNvPr>
          <p:cNvSpPr txBox="1"/>
          <p:nvPr/>
        </p:nvSpPr>
        <p:spPr>
          <a:xfrm>
            <a:off x="5400226" y="437401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Zooplankton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6534DE-925F-8945-8EB5-62ADFFB9A23B}"/>
              </a:ext>
            </a:extLst>
          </p:cNvPr>
          <p:cNvSpPr txBox="1"/>
          <p:nvPr/>
        </p:nvSpPr>
        <p:spPr>
          <a:xfrm>
            <a:off x="3790796" y="4380023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Detritus</a:t>
            </a:r>
          </a:p>
        </p:txBody>
      </p:sp>
      <p:sp>
        <p:nvSpPr>
          <p:cNvPr id="31" name="Oval Callout 30">
            <a:extLst>
              <a:ext uri="{FF2B5EF4-FFF2-40B4-BE49-F238E27FC236}">
                <a16:creationId xmlns:a16="http://schemas.microsoft.com/office/drawing/2014/main" id="{1DB429C5-2501-7D46-92D7-854EC055CAAA}"/>
              </a:ext>
            </a:extLst>
          </p:cNvPr>
          <p:cNvSpPr/>
          <p:nvPr/>
        </p:nvSpPr>
        <p:spPr>
          <a:xfrm>
            <a:off x="7208276" y="3104547"/>
            <a:ext cx="1838204" cy="923784"/>
          </a:xfrm>
          <a:prstGeom prst="wedgeEllipseCallout">
            <a:avLst>
              <a:gd name="adj1" fmla="val -57960"/>
              <a:gd name="adj2" fmla="val 59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Fe, O2, DIC, TA, CaCO3, ADIC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1E38B3-36B7-E14E-AB36-1024F4C20E0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679502" y="2676196"/>
            <a:ext cx="90000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08710E-723F-524E-9F9F-819B78F366D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4679502" y="3673149"/>
            <a:ext cx="62573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A6D852-EFAC-8543-92FD-A7E58AAC5DE7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4730862" y="4558684"/>
            <a:ext cx="669364" cy="60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E612C8-27D0-E74A-A1DF-D42E47AC7F22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6080733" y="3857815"/>
            <a:ext cx="131" cy="5162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87B4CE-710C-DC47-8C27-4A2A9771E2E6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 flipH="1">
            <a:off x="4260829" y="3857815"/>
            <a:ext cx="1" cy="52220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4B346B4-3317-8640-AD9E-5E44DE5CC89B}"/>
              </a:ext>
            </a:extLst>
          </p:cNvPr>
          <p:cNvCxnSpPr>
            <a:stCxn id="19" idx="2"/>
            <a:endCxn id="30" idx="0"/>
          </p:cNvCxnSpPr>
          <p:nvPr/>
        </p:nvCxnSpPr>
        <p:spPr>
          <a:xfrm flipH="1">
            <a:off x="4260829" y="3857815"/>
            <a:ext cx="1820035" cy="522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982F72-54F5-D94A-9F7E-4ED49AFC2601}"/>
              </a:ext>
            </a:extLst>
          </p:cNvPr>
          <p:cNvCxnSpPr>
            <a:cxnSpLocks/>
            <a:stCxn id="29" idx="0"/>
            <a:endCxn id="24" idx="2"/>
          </p:cNvCxnSpPr>
          <p:nvPr/>
        </p:nvCxnSpPr>
        <p:spPr>
          <a:xfrm flipH="1" flipV="1">
            <a:off x="4260830" y="3857815"/>
            <a:ext cx="1819903" cy="51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8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7EACA0-91ED-CD46-A1E2-8D4E7294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78464" y="-773518"/>
            <a:ext cx="7814930" cy="78149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D6B1AF-7204-8948-9B6E-F24B30A623DF}"/>
              </a:ext>
            </a:extLst>
          </p:cNvPr>
          <p:cNvCxnSpPr/>
          <p:nvPr/>
        </p:nvCxnSpPr>
        <p:spPr>
          <a:xfrm>
            <a:off x="0" y="549919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EDF0-009D-9B40-AB27-BB0EBB9050E9}"/>
              </a:ext>
            </a:extLst>
          </p:cNvPr>
          <p:cNvCxnSpPr/>
          <p:nvPr/>
        </p:nvCxnSpPr>
        <p:spPr>
          <a:xfrm>
            <a:off x="0" y="5231788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C0384-6715-244F-8E54-431FEB0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283" y="85801"/>
            <a:ext cx="1945758" cy="3752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914BF-F757-F840-813E-09150AD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6" y="31899"/>
            <a:ext cx="1975101" cy="46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26724-F564-0F4D-8721-2A6041EA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28" y="5261760"/>
            <a:ext cx="6251945" cy="458931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DB341C99-DDA1-B643-A008-4F0AE89FA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565"/>
            <a:ext cx="3233491" cy="2931107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D3BDDE1-69D9-094B-B6FA-29AF163141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471"/>
          <a:stretch/>
        </p:blipFill>
        <p:spPr>
          <a:xfrm>
            <a:off x="3197771" y="-2608"/>
            <a:ext cx="2802979" cy="293400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D1C67F3-76BA-324C-B798-380095ACE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265" y="2621007"/>
            <a:ext cx="3325564" cy="3099584"/>
          </a:xfrm>
          <a:prstGeom prst="rect">
            <a:avLst/>
          </a:prstGeom>
        </p:spPr>
      </p:pic>
      <p:sp>
        <p:nvSpPr>
          <p:cNvPr id="14" name="Up-down Arrow 13">
            <a:extLst>
              <a:ext uri="{FF2B5EF4-FFF2-40B4-BE49-F238E27FC236}">
                <a16:creationId xmlns:a16="http://schemas.microsoft.com/office/drawing/2014/main" id="{B41866DB-5C70-CE40-BF3D-789204A672AE}"/>
              </a:ext>
            </a:extLst>
          </p:cNvPr>
          <p:cNvSpPr/>
          <p:nvPr/>
        </p:nvSpPr>
        <p:spPr>
          <a:xfrm>
            <a:off x="8353674" y="2695159"/>
            <a:ext cx="790326" cy="1441588"/>
          </a:xfrm>
          <a:prstGeom prst="up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Ice algae dominating</a:t>
            </a:r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748A298-8B4B-7147-AE88-BA5BD1DCC614}"/>
              </a:ext>
            </a:extLst>
          </p:cNvPr>
          <p:cNvSpPr/>
          <p:nvPr/>
        </p:nvSpPr>
        <p:spPr>
          <a:xfrm>
            <a:off x="8348415" y="4136747"/>
            <a:ext cx="790326" cy="1441588"/>
          </a:xfrm>
          <a:prstGeom prst="upDownArrow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Phytoplankton dominating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6C5ED-578B-AB43-B514-7C6B6C7C227E}"/>
              </a:ext>
            </a:extLst>
          </p:cNvPr>
          <p:cNvSpPr txBox="1"/>
          <p:nvPr/>
        </p:nvSpPr>
        <p:spPr>
          <a:xfrm>
            <a:off x="127596" y="2919818"/>
            <a:ext cx="449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net primary production (g C m</a:t>
            </a:r>
            <a:r>
              <a:rPr lang="en-US" baseline="30000" dirty="0"/>
              <a:t>-2</a:t>
            </a:r>
            <a:r>
              <a:rPr lang="en-US" dirty="0"/>
              <a:t> yr</a:t>
            </a:r>
            <a:r>
              <a:rPr lang="en-US" baseline="30000" dirty="0"/>
              <a:t>-1</a:t>
            </a:r>
            <a:r>
              <a:rPr lang="en-US" dirty="0"/>
              <a:t>) averaged over 1958-2018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1EDBB-81A3-E049-BCA3-576EB09DCFDA}"/>
              </a:ext>
            </a:extLst>
          </p:cNvPr>
          <p:cNvSpPr txBox="1"/>
          <p:nvPr/>
        </p:nvSpPr>
        <p:spPr>
          <a:xfrm>
            <a:off x="905127" y="1275630"/>
            <a:ext cx="10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 algae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40F8A-64D1-5B4B-8831-AB9EDA979077}"/>
              </a:ext>
            </a:extLst>
          </p:cNvPr>
          <p:cNvSpPr txBox="1"/>
          <p:nvPr/>
        </p:nvSpPr>
        <p:spPr>
          <a:xfrm>
            <a:off x="3943602" y="1284008"/>
            <a:ext cx="15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Phytoplankton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CB832-E14B-5543-A0A5-57D949121CF5}"/>
              </a:ext>
            </a:extLst>
          </p:cNvPr>
          <p:cNvSpPr txBox="1"/>
          <p:nvPr/>
        </p:nvSpPr>
        <p:spPr>
          <a:xfrm>
            <a:off x="6265069" y="1771729"/>
            <a:ext cx="287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contribution of ice algae to the total annual net primary production</a:t>
            </a:r>
          </a:p>
        </p:txBody>
      </p:sp>
    </p:spTree>
    <p:extLst>
      <p:ext uri="{BB962C8B-B14F-4D97-AF65-F5344CB8AC3E}">
        <p14:creationId xmlns:p14="http://schemas.microsoft.com/office/powerpoint/2010/main" val="302955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7EACA0-91ED-CD46-A1E2-8D4E7294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78464" y="-773518"/>
            <a:ext cx="7814930" cy="78149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D6B1AF-7204-8948-9B6E-F24B30A623DF}"/>
              </a:ext>
            </a:extLst>
          </p:cNvPr>
          <p:cNvCxnSpPr/>
          <p:nvPr/>
        </p:nvCxnSpPr>
        <p:spPr>
          <a:xfrm>
            <a:off x="0" y="549919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13EDF0-009D-9B40-AB27-BB0EBB9050E9}"/>
              </a:ext>
            </a:extLst>
          </p:cNvPr>
          <p:cNvCxnSpPr/>
          <p:nvPr/>
        </p:nvCxnSpPr>
        <p:spPr>
          <a:xfrm>
            <a:off x="0" y="5231788"/>
            <a:ext cx="9144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C0384-6715-244F-8E54-431FEB0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283" y="85801"/>
            <a:ext cx="1945758" cy="37528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914BF-F757-F840-813E-09150AD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6" y="31899"/>
            <a:ext cx="1975101" cy="46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26724-F564-0F4D-8721-2A6041EA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28" y="5261760"/>
            <a:ext cx="6251945" cy="458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8E7BE-47A4-ED48-8427-B2886E20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3"/>
            <a:ext cx="7886700" cy="835541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0395A-8A7B-3843-9E0A-1AA37BB3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Incorporation of sea-ice BGC is a novel aspect of ACCESS-OM2, which extends our research capability to ice-covered ecosystems.</a:t>
            </a:r>
          </a:p>
          <a:p>
            <a:r>
              <a:rPr lang="en-US" dirty="0"/>
              <a:t>ACCESS-OM2-BGC contributions to MIPs:</a:t>
            </a:r>
          </a:p>
          <a:p>
            <a:pPr lvl="1"/>
            <a:r>
              <a:rPr lang="en-US" dirty="0"/>
              <a:t>CMIP6-OMIP (Ocean MIP; two realizations about to be submitted)</a:t>
            </a:r>
          </a:p>
          <a:p>
            <a:pPr lvl="1"/>
            <a:r>
              <a:rPr lang="en-US" dirty="0"/>
              <a:t>IAMIP2 (Ice Algae MIP; Hayashida et al., in review, GMDD)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Official release of ACCESS-OM2-BGC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Higher-resolution (0.25º and 0.1º) BGC simulations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F3412-43C2-0142-BEF4-8B83F512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81" y="3133644"/>
            <a:ext cx="1945758" cy="19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1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160</Words>
  <Application>Microsoft Macintosh PowerPoint</Application>
  <PresentationFormat>On-screen Show (16:10)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Ocean and sea-ice biogeochemistry (BGC)  of ACCESS-OM2</vt:lpstr>
      <vt:lpstr>PowerPoint Presentation</vt:lpstr>
      <vt:lpstr>BGC implementation into ACCESS-OM2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Stone</dc:creator>
  <cp:lastModifiedBy>Hakase Hayashida</cp:lastModifiedBy>
  <cp:revision>9</cp:revision>
  <dcterms:created xsi:type="dcterms:W3CDTF">2020-11-04T01:52:02Z</dcterms:created>
  <dcterms:modified xsi:type="dcterms:W3CDTF">2021-06-08T01:15:03Z</dcterms:modified>
</cp:coreProperties>
</file>